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60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2025-07-01T00:59:31Z</dcterms:modified>
  <cp:revision>25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